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0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19712" cy="3983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65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2975" cy="4786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5963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55962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55963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55962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591E4D2B-7A41-44F9-AE0B-08255CE1764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D6DAA0-F0BD-47B5-B4E3-8FE031482DB1}" type="slidenum">
              <a:rPr lang="ru-RU"/>
              <a:pPr/>
              <a:t>1</a:t>
            </a:fld>
            <a:endParaRPr lang="ru-RU"/>
          </a:p>
        </p:txBody>
      </p:sp>
      <p:sp>
        <p:nvSpPr>
          <p:cNvPr id="245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F9FBBE-0C30-4510-B77D-5EF21463D4F8}" type="slidenum">
              <a:rPr lang="ru-RU"/>
              <a:pPr/>
              <a:t>10</a:t>
            </a:fld>
            <a:endParaRPr lang="ru-RU"/>
          </a:p>
        </p:txBody>
      </p:sp>
      <p:sp>
        <p:nvSpPr>
          <p:cNvPr id="33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28B76B-5EED-4577-86BF-37B096A9C533}" type="slidenum">
              <a:rPr lang="ru-RU"/>
              <a:pPr/>
              <a:t>11</a:t>
            </a:fld>
            <a:endParaRPr lang="ru-RU"/>
          </a:p>
        </p:txBody>
      </p:sp>
      <p:sp>
        <p:nvSpPr>
          <p:cNvPr id="34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A22491-050E-4A23-9AEA-5EAC77FED6D1}" type="slidenum">
              <a:rPr lang="ru-RU"/>
              <a:pPr/>
              <a:t>12</a:t>
            </a:fld>
            <a:endParaRPr lang="ru-RU"/>
          </a:p>
        </p:txBody>
      </p:sp>
      <p:sp>
        <p:nvSpPr>
          <p:cNvPr id="35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FE8430-D590-44C3-A36E-DF472F31E7C6}" type="slidenum">
              <a:rPr lang="ru-RU"/>
              <a:pPr/>
              <a:t>13</a:t>
            </a:fld>
            <a:endParaRPr lang="ru-RU"/>
          </a:p>
        </p:txBody>
      </p:sp>
      <p:sp>
        <p:nvSpPr>
          <p:cNvPr id="368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18FECF-245F-4F68-846B-B723140DCC2D}" type="slidenum">
              <a:rPr lang="ru-RU"/>
              <a:pPr/>
              <a:t>14</a:t>
            </a:fld>
            <a:endParaRPr lang="ru-RU"/>
          </a:p>
        </p:txBody>
      </p:sp>
      <p:sp>
        <p:nvSpPr>
          <p:cNvPr id="378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D72B03-15CB-4A09-B7FB-E0944951489E}" type="slidenum">
              <a:rPr lang="ru-RU"/>
              <a:pPr/>
              <a:t>15</a:t>
            </a:fld>
            <a:endParaRPr lang="ru-RU"/>
          </a:p>
        </p:txBody>
      </p:sp>
      <p:sp>
        <p:nvSpPr>
          <p:cNvPr id="389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34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69FADC-8B3B-4A5F-B2E2-1BD639570BBA}" type="slidenum">
              <a:rPr lang="ru-RU"/>
              <a:pPr/>
              <a:t>16</a:t>
            </a:fld>
            <a:endParaRPr lang="ru-RU"/>
          </a:p>
        </p:txBody>
      </p:sp>
      <p:sp>
        <p:nvSpPr>
          <p:cNvPr id="399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34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8FC9B3-7CB3-4D18-B7A0-0D483376C55A}" type="slidenum">
              <a:rPr lang="ru-RU"/>
              <a:pPr/>
              <a:t>17</a:t>
            </a:fld>
            <a:endParaRPr lang="ru-RU"/>
          </a:p>
        </p:txBody>
      </p:sp>
      <p:sp>
        <p:nvSpPr>
          <p:cNvPr id="409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34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98472D-38A0-4498-987B-81177312BBCD}" type="slidenum">
              <a:rPr lang="ru-RU"/>
              <a:pPr/>
              <a:t>18</a:t>
            </a:fld>
            <a:endParaRPr lang="ru-RU"/>
          </a:p>
        </p:txBody>
      </p:sp>
      <p:sp>
        <p:nvSpPr>
          <p:cNvPr id="419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34000" cy="4000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970B2D-4186-4374-825A-4B882D257FFD}" type="slidenum">
              <a:rPr lang="ru-RU"/>
              <a:pPr/>
              <a:t>19</a:t>
            </a:fld>
            <a:endParaRPr lang="ru-RU"/>
          </a:p>
        </p:txBody>
      </p:sp>
      <p:sp>
        <p:nvSpPr>
          <p:cNvPr id="43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27650" cy="3994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A78CFB-93D2-401D-A6CD-65CDA0C0D2EA}" type="slidenum">
              <a:rPr lang="ru-RU"/>
              <a:pPr/>
              <a:t>2</a:t>
            </a:fld>
            <a:endParaRPr lang="ru-RU"/>
          </a:p>
        </p:txBody>
      </p:sp>
      <p:sp>
        <p:nvSpPr>
          <p:cNvPr id="256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73B1C-712F-4A11-9604-FA0B4E55F50D}" type="slidenum">
              <a:rPr lang="ru-RU"/>
              <a:pPr/>
              <a:t>20</a:t>
            </a:fld>
            <a:endParaRPr lang="ru-RU"/>
          </a:p>
        </p:txBody>
      </p:sp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9663" y="812800"/>
            <a:ext cx="5321300" cy="3990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D647EF-3602-4484-85EA-D0D5E3625C12}" type="slidenum">
              <a:rPr lang="ru-RU"/>
              <a:pPr/>
              <a:t>21</a:t>
            </a:fld>
            <a:endParaRPr lang="ru-RU"/>
          </a:p>
        </p:txBody>
      </p:sp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27650" cy="3994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1B790F-19F8-4356-9A50-22FD56A5D756}" type="slidenum">
              <a:rPr lang="ru-RU"/>
              <a:pPr/>
              <a:t>3</a:t>
            </a:fld>
            <a:endParaRPr lang="ru-RU"/>
          </a:p>
        </p:txBody>
      </p:sp>
      <p:sp>
        <p:nvSpPr>
          <p:cNvPr id="266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BEDC9A-6465-479F-BB79-62CEE1C980DD}" type="slidenum">
              <a:rPr lang="ru-RU"/>
              <a:pPr/>
              <a:t>4</a:t>
            </a:fld>
            <a:endParaRPr lang="ru-RU"/>
          </a:p>
        </p:txBody>
      </p:sp>
      <p:sp>
        <p:nvSpPr>
          <p:cNvPr id="276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8075" y="812800"/>
            <a:ext cx="5335588" cy="40020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0A87F0-D9FE-43D2-9F46-985A05F1AF68}" type="slidenum">
              <a:rPr lang="ru-RU"/>
              <a:pPr/>
              <a:t>5</a:t>
            </a:fld>
            <a:endParaRPr lang="ru-RU"/>
          </a:p>
        </p:txBody>
      </p:sp>
      <p:sp>
        <p:nvSpPr>
          <p:cNvPr id="28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991BBA-93C0-4AB1-ADC4-CB3E38AA6C85}" type="slidenum">
              <a:rPr lang="ru-RU"/>
              <a:pPr/>
              <a:t>6</a:t>
            </a:fld>
            <a:endParaRPr lang="ru-RU"/>
          </a:p>
        </p:txBody>
      </p:sp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5B3F33-CBF4-40AD-B029-7068A08FA69E}" type="slidenum">
              <a:rPr lang="ru-RU"/>
              <a:pPr/>
              <a:t>7</a:t>
            </a:fld>
            <a:endParaRPr lang="ru-RU"/>
          </a:p>
        </p:txBody>
      </p:sp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C2DEAC-3DFF-4BC6-8C1B-BE3B43C4A239}" type="slidenum">
              <a:rPr lang="ru-RU"/>
              <a:pPr/>
              <a:t>8</a:t>
            </a:fld>
            <a:endParaRPr lang="ru-RU"/>
          </a:p>
        </p:txBody>
      </p:sp>
      <p:sp>
        <p:nvSpPr>
          <p:cNvPr id="31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79E7D8-DB3B-4164-B195-8F700DB1D7CB}" type="slidenum">
              <a:rPr lang="ru-RU"/>
              <a:pPr/>
              <a:t>9</a:t>
            </a:fld>
            <a:endParaRPr lang="ru-RU"/>
          </a:p>
        </p:txBody>
      </p:sp>
      <p:sp>
        <p:nvSpPr>
          <p:cNvPr id="327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4563" cy="47879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4FF902-A0F7-4B93-A2E1-37855C71BC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C17CE8-EDAF-4A5B-9FB3-0B64C7DC3F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88213" y="293688"/>
            <a:ext cx="2260600" cy="6438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93688"/>
            <a:ext cx="6632575" cy="6438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D61C65-DAA0-49A9-8064-346041D946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293688"/>
            <a:ext cx="9045575" cy="1244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22512" cy="4953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70238" cy="4953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22512" cy="495300"/>
          </a:xfrm>
        </p:spPr>
        <p:txBody>
          <a:bodyPr/>
          <a:lstStyle>
            <a:lvl1pPr>
              <a:defRPr/>
            </a:lvl1pPr>
          </a:lstStyle>
          <a:p>
            <a:fld id="{D58FC74D-F90E-4B24-BB3E-6498321CD8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1718F6-69BF-4DCD-83D2-B18505F879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4F13F29-D2BA-463F-98F4-021CBB31A6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6587" cy="4964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2225" y="1768475"/>
            <a:ext cx="4446588" cy="4964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732202-7879-469E-A2A6-EDBCBCA3B4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21E2EE-650F-42A3-9240-973DF21DB2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812CD2-3AFD-41B4-93C4-4C8AF77E4C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40F196-94C6-4F63-A8A7-3F50F7CB67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2A20B6-F964-46B4-9EC9-2BCFE541CC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099700-030B-462F-86D4-381F336B6FF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93688"/>
            <a:ext cx="9045575" cy="124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5575" cy="4964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2512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0238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2512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C47F581F-B2C0-4F81-ACAC-50DE2792831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29.png"/><Relationship Id="rId4" Type="http://schemas.openxmlformats.org/officeDocument/2006/relationships/image" Target="../media/image39.jpe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24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64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11" Type="http://schemas.openxmlformats.org/officeDocument/2006/relationships/image" Target="../media/image24.png"/><Relationship Id="rId5" Type="http://schemas.openxmlformats.org/officeDocument/2006/relationships/image" Target="../media/image67.jpeg"/><Relationship Id="rId10" Type="http://schemas.openxmlformats.org/officeDocument/2006/relationships/image" Target="../media/image64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subTitle"/>
          </p:nvPr>
        </p:nvSpPr>
        <p:spPr>
          <a:xfrm>
            <a:off x="503238" y="1768475"/>
            <a:ext cx="9070975" cy="4989513"/>
          </a:xfrm>
          <a:ln/>
        </p:spPr>
        <p:txBody>
          <a:bodyPr tIns="28080"/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/>
              <a:t>«Что за прелесть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/>
              <a:t>эти сказки!»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779838" y="179388"/>
            <a:ext cx="5040312" cy="7648575"/>
          </a:xfrm>
          <a:prstGeom prst="rect">
            <a:avLst/>
          </a:prstGeom>
          <a:noFill/>
          <a:ln/>
        </p:spPr>
        <p:txBody>
          <a:bodyPr lIns="0" tIns="30240" rIns="0" bIns="0" anchor="ctr"/>
          <a:lstStyle/>
          <a:p>
            <a: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latin typeface="Times New Roman" pitchFamily="16" charset="0"/>
              </a:rPr>
              <a:t>«Что за прелесть </a:t>
            </a:r>
            <a:br>
              <a:rPr lang="ru-RU" sz="4800" b="1">
                <a:latin typeface="Times New Roman" pitchFamily="16" charset="0"/>
              </a:rPr>
            </a:br>
            <a:r>
              <a:rPr lang="ru-RU" sz="4800" b="1">
                <a:latin typeface="Times New Roman" pitchFamily="16" charset="0"/>
              </a:rPr>
              <a:t>эти сказки!»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5550" cy="760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79388"/>
            <a:ext cx="9066213" cy="2551112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Сказка о мёртвой царевне и о семи богатырях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2781300"/>
            <a:ext cx="6840538" cy="4418013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75" y="1466850"/>
            <a:ext cx="1614488" cy="572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4550" y="1477963"/>
            <a:ext cx="1612900" cy="571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445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Сказка о царе Салтане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225" y="1800225"/>
            <a:ext cx="6480175" cy="5040313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0725" y="1444625"/>
            <a:ext cx="1638300" cy="581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288" y="1462088"/>
            <a:ext cx="1663700" cy="5900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9388" y="0"/>
            <a:ext cx="10294938" cy="760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У Лукоморья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0825" y="1716088"/>
            <a:ext cx="6759575" cy="512445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1675" y="1082675"/>
            <a:ext cx="1739900" cy="6169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20663" y="1130300"/>
            <a:ext cx="1711326" cy="606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25" y="0"/>
            <a:ext cx="10115550" cy="779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Иллюстрации к сказкам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5219700"/>
            <a:ext cx="2519362" cy="2160588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5219700"/>
            <a:ext cx="2339975" cy="2160588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0175" y="1800225"/>
            <a:ext cx="1979613" cy="28797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309688"/>
            <a:ext cx="1260475" cy="624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20150" y="1365250"/>
            <a:ext cx="1260475" cy="619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6363" y="1619250"/>
            <a:ext cx="4384675" cy="341947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9563" y="5219700"/>
            <a:ext cx="2160587" cy="2160588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4775"/>
            <a:ext cx="10115550" cy="7664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6212" cy="11668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Наши работы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3663" y="1619250"/>
            <a:ext cx="3600450" cy="252095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9213" y="1604963"/>
            <a:ext cx="3598862" cy="2519362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3663" y="4319588"/>
            <a:ext cx="2339975" cy="28797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5113" y="4335463"/>
            <a:ext cx="2160587" cy="28797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09688"/>
            <a:ext cx="1260475" cy="624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20150" y="1365250"/>
            <a:ext cx="1260475" cy="619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9862" cy="116205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Дворец с острова Буяна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1798638"/>
            <a:ext cx="3779837" cy="27003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800" y="1784350"/>
            <a:ext cx="3779838" cy="2700338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0" y="4859338"/>
            <a:ext cx="2519363" cy="216217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838" y="4859338"/>
            <a:ext cx="2519362" cy="216058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80175" y="4859338"/>
            <a:ext cx="2339975" cy="215900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309688"/>
            <a:ext cx="1079500" cy="6069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9538" y="1366838"/>
            <a:ext cx="1079500" cy="601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88"/>
            <a:ext cx="10115550" cy="75596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6687" cy="11588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У Лукоморья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9363" y="1439863"/>
            <a:ext cx="5040312" cy="575945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3550" y="1023938"/>
            <a:ext cx="1790700" cy="6348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988" y="927100"/>
            <a:ext cx="1790700" cy="634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>
    <p:sndAc>
      <p:stSnd>
        <p:snd r:embed="rId3" name="003.wav"/>
      </p:stSnd>
    </p:sndAc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5550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6687" cy="11588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Музей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88" y="1619250"/>
            <a:ext cx="3600450" cy="2700338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500563"/>
            <a:ext cx="1979613" cy="27003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9675" y="4500563"/>
            <a:ext cx="1979613" cy="27003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4500563"/>
            <a:ext cx="1979613" cy="27003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9725" y="4500563"/>
            <a:ext cx="1979613" cy="27003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9925" y="360363"/>
            <a:ext cx="1235075" cy="18002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363" y="360363"/>
            <a:ext cx="1260475" cy="18002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00225" y="360363"/>
            <a:ext cx="1260475" cy="18002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0038" y="2489200"/>
            <a:ext cx="2700337" cy="18002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0250" y="2473325"/>
            <a:ext cx="2700338" cy="18002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59788" y="360363"/>
            <a:ext cx="1260475" cy="18002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5550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5100" cy="115728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Памятники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0475" y="1439863"/>
            <a:ext cx="2159000" cy="2519362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0538" y="1439863"/>
            <a:ext cx="1979612" cy="2519362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538" y="4140200"/>
            <a:ext cx="1979612" cy="297497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0475" y="4140200"/>
            <a:ext cx="2160588" cy="3014663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00450" y="5040313"/>
            <a:ext cx="3060700" cy="208438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838" y="1439863"/>
            <a:ext cx="2700337" cy="341947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260475"/>
            <a:ext cx="1079500" cy="5924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9538" y="1260475"/>
            <a:ext cx="1076325" cy="5989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8"/>
            <a:ext cx="10115550" cy="75596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6687" cy="115887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Итог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1813" y="1619250"/>
            <a:ext cx="6478587" cy="521970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3975" y="836613"/>
            <a:ext cx="1790700" cy="6348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5163" y="901700"/>
            <a:ext cx="1790700" cy="634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0079037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5" y="-1357313"/>
            <a:ext cx="900113" cy="10693401"/>
          </a:xfrm>
          <a:ln/>
        </p:spPr>
        <p:txBody>
          <a:bodyPr/>
          <a:lstStyle/>
          <a:p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138" y="1068388"/>
            <a:ext cx="4425950" cy="6043612"/>
          </a:xfrm>
          <a:ln/>
        </p:spPr>
        <p:txBody>
          <a:bodyPr/>
          <a:lstStyle/>
          <a:p>
            <a:endParaRPr lang="ru-RU" sz="320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2"/>
          </p:nvPr>
        </p:nvSpPr>
        <p:spPr>
          <a:xfrm>
            <a:off x="5219700" y="900113"/>
            <a:ext cx="4425950" cy="5940425"/>
          </a:xfrm>
          <a:ln/>
        </p:spPr>
        <p:txBody>
          <a:bodyPr/>
          <a:lstStyle/>
          <a:p>
            <a:r>
              <a:rPr lang="ru-RU" sz="5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Есть много людей знаменитых на свете,</a:t>
            </a:r>
          </a:p>
          <a:p>
            <a:r>
              <a:rPr lang="ru-RU" sz="5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Чья слава сквозь годы прошла и до нас,</a:t>
            </a:r>
          </a:p>
          <a:p>
            <a:r>
              <a:rPr lang="ru-RU" sz="5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Но Пушкина сказки читают все дети,</a:t>
            </a:r>
          </a:p>
          <a:p>
            <a:r>
              <a:rPr lang="ru-RU" sz="54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О нём мы не вспомнить не можем сейчас.</a:t>
            </a:r>
          </a:p>
          <a:p>
            <a:endParaRPr lang="ru-RU" sz="5400">
              <a:latin typeface="Times New Roman" pitchFamily="16" charset="0"/>
            </a:endParaRPr>
          </a:p>
          <a:p>
            <a:endParaRPr lang="ru-RU" sz="3200"/>
          </a:p>
          <a:p>
            <a:endParaRPr lang="ru-RU" sz="32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900113"/>
            <a:ext cx="4500563" cy="59404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5550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3512" cy="115728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Литература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2238" y="1643063"/>
            <a:ext cx="2208212" cy="24971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0175" y="1619250"/>
            <a:ext cx="2160588" cy="2541588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9225" y="4500563"/>
            <a:ext cx="2160588" cy="27003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9863" y="4500563"/>
            <a:ext cx="2160587" cy="27003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8588" y="4498975"/>
            <a:ext cx="2160587" cy="2700338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9225" y="1619250"/>
            <a:ext cx="2160588" cy="257175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53975" y="1260475"/>
            <a:ext cx="1493838" cy="5924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40763" y="1439863"/>
            <a:ext cx="1436687" cy="575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60363"/>
            <a:ext cx="10079038" cy="792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9069387" cy="15621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А.С.Пушкин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1619250"/>
            <a:ext cx="6119812" cy="521970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75" y="909638"/>
            <a:ext cx="1739900" cy="6170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8813" y="847725"/>
            <a:ext cx="1790700" cy="634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5550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79375"/>
            <a:ext cx="9064625" cy="17002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Чем писал А.С.Пушкин</a:t>
            </a:r>
            <a:b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</a:b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свои сказки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" y="2160588"/>
            <a:ext cx="4140200" cy="48609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2173288"/>
            <a:ext cx="4140200" cy="486092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3963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Арина Родионовна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619250"/>
            <a:ext cx="5400675" cy="521970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7213" y="1206500"/>
            <a:ext cx="1687512" cy="598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1189038"/>
            <a:ext cx="1689100" cy="5991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3963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Нянины сказки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225" y="1619250"/>
            <a:ext cx="6480175" cy="540067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1988" y="900113"/>
            <a:ext cx="1776412" cy="629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8" y="904875"/>
            <a:ext cx="1790701" cy="6348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10079037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67800" cy="1169988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Сказка о рыбаке и рыбке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225" y="1800225"/>
            <a:ext cx="6480175" cy="5219700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6763" y="1449388"/>
            <a:ext cx="1638300" cy="5808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3" y="1446213"/>
            <a:ext cx="1638300" cy="5808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5550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9400"/>
            <a:ext cx="9066213" cy="170021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Сказка о попе и работнике его Балде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225" y="2160588"/>
            <a:ext cx="6480175" cy="4948237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8663" y="1174750"/>
            <a:ext cx="1693862" cy="600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1092200"/>
            <a:ext cx="1687512" cy="5983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15550" cy="755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79375"/>
            <a:ext cx="9066212" cy="2079625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000" b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Сказка о золотом петушке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225" y="2160588"/>
            <a:ext cx="6480175" cy="4664075"/>
          </a:xfrm>
          <a:prstGeom prst="rect">
            <a:avLst/>
          </a:prstGeom>
          <a:noFill/>
          <a:ln w="54000">
            <a:solidFill>
              <a:srgbClr val="000000"/>
            </a:solidFill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0563" y="1079500"/>
            <a:ext cx="1739900" cy="6169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288" y="1098550"/>
            <a:ext cx="1716088" cy="608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казки пушкина презентация - копия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сказки пушкина презентация - копия</Template>
  <TotalTime>1</TotalTime>
  <Words>117</Words>
  <Application>Microsoft Office PowerPoint</Application>
  <PresentationFormat>Произвольный</PresentationFormat>
  <Paragraphs>47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Times New Roman</vt:lpstr>
      <vt:lpstr>Arial</vt:lpstr>
      <vt:lpstr>MS Gothic</vt:lpstr>
      <vt:lpstr>Arial Unicode MS</vt:lpstr>
      <vt:lpstr>сказки пушкина презентация - копия</vt:lpstr>
      <vt:lpstr>«Что за прелесть  эти сказки!»</vt:lpstr>
      <vt:lpstr>Слайд 2</vt:lpstr>
      <vt:lpstr>А.С.Пушкин</vt:lpstr>
      <vt:lpstr>Чем писал А.С.Пушкин свои сказки</vt:lpstr>
      <vt:lpstr>Арина Родионовна</vt:lpstr>
      <vt:lpstr>Нянины сказки</vt:lpstr>
      <vt:lpstr>Сказка о рыбаке и рыбке</vt:lpstr>
      <vt:lpstr>Сказка о попе и работнике его Балде</vt:lpstr>
      <vt:lpstr>Сказка о золотом петушке</vt:lpstr>
      <vt:lpstr>Сказка о мёртвой царевне и о семи богатырях</vt:lpstr>
      <vt:lpstr>Сказка о царе Салтане</vt:lpstr>
      <vt:lpstr>У Лукоморья</vt:lpstr>
      <vt:lpstr>Иллюстрации к сказкам</vt:lpstr>
      <vt:lpstr>Наши работы</vt:lpstr>
      <vt:lpstr>Дворец с острова Буяна</vt:lpstr>
      <vt:lpstr>У Лукоморья</vt:lpstr>
      <vt:lpstr>Музей</vt:lpstr>
      <vt:lpstr>Памятники</vt:lpstr>
      <vt:lpstr>Итог</vt:lpstr>
      <vt:lpstr>Литература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«Что за прелесть  эти сказки!»</dc:title>
  <dc:creator>Пользователь</dc:creator>
  <cp:lastModifiedBy>Пользователь</cp:lastModifiedBy>
  <cp:revision>1</cp:revision>
  <cp:lastPrinted>2015-01-15T08:34:46Z</cp:lastPrinted>
  <dcterms:created xsi:type="dcterms:W3CDTF">2015-10-20T10:16:33Z</dcterms:created>
  <dcterms:modified xsi:type="dcterms:W3CDTF">2015-10-20T10:18:19Z</dcterms:modified>
</cp:coreProperties>
</file>